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074"/>
    <a:srgbClr val="99AB8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72" d="100"/>
          <a:sy n="72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98AE26-8D89-49E8-B755-DF1872274C7C}" type="doc">
      <dgm:prSet loTypeId="urn:microsoft.com/office/officeart/2005/8/layout/cycle1" loCatId="cycl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pt-PT"/>
        </a:p>
      </dgm:t>
    </dgm:pt>
    <dgm:pt modelId="{B430E742-DB04-414E-9E3F-EEEA1A9068E6}">
      <dgm:prSet phldrT="[Texto]"/>
      <dgm:spPr/>
      <dgm:t>
        <a:bodyPr/>
        <a:lstStyle/>
        <a:p>
          <a:r>
            <a:rPr lang="en-US" noProof="0" dirty="0" smtClean="0"/>
            <a:t>Writing</a:t>
          </a:r>
          <a:endParaRPr lang="en-US" noProof="0" dirty="0"/>
        </a:p>
      </dgm:t>
    </dgm:pt>
    <dgm:pt modelId="{77E8089F-C36B-439C-9F6B-9773934E0DF0}" type="parTrans" cxnId="{BEA04EB4-1053-4D7F-B98C-322152947910}">
      <dgm:prSet/>
      <dgm:spPr/>
      <dgm:t>
        <a:bodyPr/>
        <a:lstStyle/>
        <a:p>
          <a:endParaRPr lang="en-US" noProof="0"/>
        </a:p>
      </dgm:t>
    </dgm:pt>
    <dgm:pt modelId="{391933F3-6366-4581-91A0-07DAB53C63FD}" type="sibTrans" cxnId="{BEA04EB4-1053-4D7F-B98C-322152947910}">
      <dgm:prSet/>
      <dgm:spPr/>
      <dgm:t>
        <a:bodyPr/>
        <a:lstStyle/>
        <a:p>
          <a:endParaRPr lang="en-US" noProof="0"/>
        </a:p>
      </dgm:t>
    </dgm:pt>
    <dgm:pt modelId="{D2CC4C55-7CB2-4238-A674-68C1B3F9DA4F}">
      <dgm:prSet phldrT="[Texto]"/>
      <dgm:spPr/>
      <dgm:t>
        <a:bodyPr/>
        <a:lstStyle/>
        <a:p>
          <a:r>
            <a:rPr lang="en-US" noProof="0" dirty="0" smtClean="0"/>
            <a:t>Laws</a:t>
          </a:r>
          <a:endParaRPr lang="en-US" noProof="0" dirty="0"/>
        </a:p>
      </dgm:t>
    </dgm:pt>
    <dgm:pt modelId="{B4408965-584C-448D-95DD-CB3620FF9BC7}" type="parTrans" cxnId="{66D952B2-6AC2-4733-B80A-C884E2731185}">
      <dgm:prSet/>
      <dgm:spPr/>
      <dgm:t>
        <a:bodyPr/>
        <a:lstStyle/>
        <a:p>
          <a:endParaRPr lang="en-US" noProof="0"/>
        </a:p>
      </dgm:t>
    </dgm:pt>
    <dgm:pt modelId="{FB56972B-A8A3-4BD4-863B-3C1EF6D4895A}" type="sibTrans" cxnId="{66D952B2-6AC2-4733-B80A-C884E2731185}">
      <dgm:prSet/>
      <dgm:spPr/>
      <dgm:t>
        <a:bodyPr/>
        <a:lstStyle/>
        <a:p>
          <a:endParaRPr lang="en-US" noProof="0"/>
        </a:p>
      </dgm:t>
    </dgm:pt>
    <dgm:pt modelId="{8F5898C5-AD9C-4952-B542-CA7F4FEDB1B6}">
      <dgm:prSet phldrT="[Texto]"/>
      <dgm:spPr/>
      <dgm:t>
        <a:bodyPr/>
        <a:lstStyle/>
        <a:p>
          <a:r>
            <a:rPr lang="en-US" noProof="0" dirty="0" smtClean="0"/>
            <a:t>Steam Engine</a:t>
          </a:r>
          <a:endParaRPr lang="en-US" noProof="0" dirty="0"/>
        </a:p>
      </dgm:t>
    </dgm:pt>
    <dgm:pt modelId="{A16B7F9A-0043-4727-81D3-E91579E67FDE}" type="parTrans" cxnId="{89B02EDC-E693-4471-B907-36874556877B}">
      <dgm:prSet/>
      <dgm:spPr/>
      <dgm:t>
        <a:bodyPr/>
        <a:lstStyle/>
        <a:p>
          <a:endParaRPr lang="en-US" noProof="0"/>
        </a:p>
      </dgm:t>
    </dgm:pt>
    <dgm:pt modelId="{37B46614-2D38-44F1-B150-FBED1E6C5965}" type="sibTrans" cxnId="{89B02EDC-E693-4471-B907-36874556877B}">
      <dgm:prSet/>
      <dgm:spPr/>
      <dgm:t>
        <a:bodyPr/>
        <a:lstStyle/>
        <a:p>
          <a:endParaRPr lang="en-US" noProof="0"/>
        </a:p>
      </dgm:t>
    </dgm:pt>
    <dgm:pt modelId="{6837064C-C2EF-4D3B-9FAC-52664A3C79CA}">
      <dgm:prSet phldrT="[Texto]"/>
      <dgm:spPr/>
      <dgm:t>
        <a:bodyPr/>
        <a:lstStyle/>
        <a:p>
          <a:r>
            <a:rPr lang="en-US" noProof="0" smtClean="0"/>
            <a:t>Computer</a:t>
          </a:r>
          <a:endParaRPr lang="en-US" noProof="0"/>
        </a:p>
      </dgm:t>
    </dgm:pt>
    <dgm:pt modelId="{1CDB007C-64E8-4D1D-8707-6CFFF73FB400}" type="parTrans" cxnId="{97ED5E70-A320-4C70-86AC-BA9B3584D7AE}">
      <dgm:prSet/>
      <dgm:spPr/>
      <dgm:t>
        <a:bodyPr/>
        <a:lstStyle/>
        <a:p>
          <a:endParaRPr lang="en-US" noProof="0"/>
        </a:p>
      </dgm:t>
    </dgm:pt>
    <dgm:pt modelId="{15D72623-2C44-42B2-A1D7-0B4DBB9F74D0}" type="sibTrans" cxnId="{97ED5E70-A320-4C70-86AC-BA9B3584D7AE}">
      <dgm:prSet/>
      <dgm:spPr/>
      <dgm:t>
        <a:bodyPr/>
        <a:lstStyle/>
        <a:p>
          <a:endParaRPr lang="en-US" noProof="0"/>
        </a:p>
      </dgm:t>
    </dgm:pt>
    <dgm:pt modelId="{02FB711C-8DBC-411C-8513-DE87D90DBB03}">
      <dgm:prSet phldrT="[Texto]"/>
      <dgm:spPr/>
      <dgm:t>
        <a:bodyPr/>
        <a:lstStyle/>
        <a:p>
          <a:r>
            <a:rPr lang="en-US" noProof="0" dirty="0" smtClean="0"/>
            <a:t>Internet</a:t>
          </a:r>
          <a:endParaRPr lang="en-US" noProof="0" dirty="0"/>
        </a:p>
      </dgm:t>
    </dgm:pt>
    <dgm:pt modelId="{325BD6B5-1463-42E1-BBB0-76794581C2EE}" type="parTrans" cxnId="{8E359010-4A95-4333-97EB-F4930BD95906}">
      <dgm:prSet/>
      <dgm:spPr/>
      <dgm:t>
        <a:bodyPr/>
        <a:lstStyle/>
        <a:p>
          <a:endParaRPr lang="en-US" noProof="0"/>
        </a:p>
      </dgm:t>
    </dgm:pt>
    <dgm:pt modelId="{6ED95769-141D-4445-B527-23F1FF943687}" type="sibTrans" cxnId="{8E359010-4A95-4333-97EB-F4930BD95906}">
      <dgm:prSet/>
      <dgm:spPr/>
      <dgm:t>
        <a:bodyPr/>
        <a:lstStyle/>
        <a:p>
          <a:endParaRPr lang="en-US" noProof="0"/>
        </a:p>
      </dgm:t>
    </dgm:pt>
    <dgm:pt modelId="{68D94C03-1C99-4489-B448-B6D322FB5A6E}" type="pres">
      <dgm:prSet presAssocID="{4398AE26-8D89-49E8-B755-DF1872274C7C}" presName="cycle" presStyleCnt="0">
        <dgm:presLayoutVars>
          <dgm:dir/>
          <dgm:resizeHandles val="exact"/>
        </dgm:presLayoutVars>
      </dgm:prSet>
      <dgm:spPr/>
    </dgm:pt>
    <dgm:pt modelId="{50960212-AE82-4CDD-9A26-8007F3CCC10A}" type="pres">
      <dgm:prSet presAssocID="{B430E742-DB04-414E-9E3F-EEEA1A9068E6}" presName="dummy" presStyleCnt="0"/>
      <dgm:spPr/>
    </dgm:pt>
    <dgm:pt modelId="{813AB0EC-BA3C-458B-8373-D948FD04F126}" type="pres">
      <dgm:prSet presAssocID="{B430E742-DB04-414E-9E3F-EEEA1A9068E6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5E26F68-4F8B-4A71-959B-C0F4AC39A931}" type="pres">
      <dgm:prSet presAssocID="{391933F3-6366-4581-91A0-07DAB53C63FD}" presName="sibTrans" presStyleLbl="node1" presStyleIdx="0" presStyleCnt="5" custAng="477807" custLinFactNeighborX="-1255" custLinFactNeighborY="-4672"/>
      <dgm:spPr/>
    </dgm:pt>
    <dgm:pt modelId="{F34C4EF6-770F-4D39-BA41-EC10A57C55DF}" type="pres">
      <dgm:prSet presAssocID="{D2CC4C55-7CB2-4238-A674-68C1B3F9DA4F}" presName="dummy" presStyleCnt="0"/>
      <dgm:spPr/>
    </dgm:pt>
    <dgm:pt modelId="{DDF54D4D-F798-4A15-9D85-447EEBB3A437}" type="pres">
      <dgm:prSet presAssocID="{D2CC4C55-7CB2-4238-A674-68C1B3F9DA4F}" presName="node" presStyleLbl="revTx" presStyleIdx="1" presStyleCnt="5">
        <dgm:presLayoutVars>
          <dgm:bulletEnabled val="1"/>
        </dgm:presLayoutVars>
      </dgm:prSet>
      <dgm:spPr/>
    </dgm:pt>
    <dgm:pt modelId="{2EA5D31F-C6AC-415D-8F5D-239306182BFD}" type="pres">
      <dgm:prSet presAssocID="{FB56972B-A8A3-4BD4-863B-3C1EF6D4895A}" presName="sibTrans" presStyleLbl="node1" presStyleIdx="1" presStyleCnt="5" custAng="0" custLinFactNeighborX="7573" custLinFactNeighborY="-935"/>
      <dgm:spPr/>
    </dgm:pt>
    <dgm:pt modelId="{AD696BC4-971F-4CF0-9A3E-C919E13EB3D6}" type="pres">
      <dgm:prSet presAssocID="{8F5898C5-AD9C-4952-B542-CA7F4FEDB1B6}" presName="dummy" presStyleCnt="0"/>
      <dgm:spPr/>
    </dgm:pt>
    <dgm:pt modelId="{99189768-A27D-4E8C-906D-2A3647156335}" type="pres">
      <dgm:prSet presAssocID="{8F5898C5-AD9C-4952-B542-CA7F4FEDB1B6}" presName="node" presStyleLbl="revTx" presStyleIdx="2" presStyleCnt="5">
        <dgm:presLayoutVars>
          <dgm:bulletEnabled val="1"/>
        </dgm:presLayoutVars>
      </dgm:prSet>
      <dgm:spPr/>
    </dgm:pt>
    <dgm:pt modelId="{F6BC8CAB-2B5C-493B-803B-3E2F50149D6E}" type="pres">
      <dgm:prSet presAssocID="{37B46614-2D38-44F1-B150-FBED1E6C5965}" presName="sibTrans" presStyleLbl="node1" presStyleIdx="2" presStyleCnt="5" custLinFactNeighborX="-6003" custLinFactNeighborY="763"/>
      <dgm:spPr/>
    </dgm:pt>
    <dgm:pt modelId="{DE9F7CBD-A491-4F40-9E35-93193EE43EE1}" type="pres">
      <dgm:prSet presAssocID="{6837064C-C2EF-4D3B-9FAC-52664A3C79CA}" presName="dummy" presStyleCnt="0"/>
      <dgm:spPr/>
    </dgm:pt>
    <dgm:pt modelId="{08EC3813-F921-467C-86A2-DCA7EE6A777D}" type="pres">
      <dgm:prSet presAssocID="{6837064C-C2EF-4D3B-9FAC-52664A3C79CA}" presName="node" presStyleLbl="revTx" presStyleIdx="3" presStyleCnt="5">
        <dgm:presLayoutVars>
          <dgm:bulletEnabled val="1"/>
        </dgm:presLayoutVars>
      </dgm:prSet>
      <dgm:spPr/>
    </dgm:pt>
    <dgm:pt modelId="{807EBEFE-68FF-4129-8450-39B3C7B58279}" type="pres">
      <dgm:prSet presAssocID="{15D72623-2C44-42B2-A1D7-0B4DBB9F74D0}" presName="sibTrans" presStyleLbl="node1" presStyleIdx="3" presStyleCnt="5"/>
      <dgm:spPr/>
    </dgm:pt>
    <dgm:pt modelId="{42EF064D-89AB-45EB-98AF-95F47E6AE697}" type="pres">
      <dgm:prSet presAssocID="{02FB711C-8DBC-411C-8513-DE87D90DBB03}" presName="dummy" presStyleCnt="0"/>
      <dgm:spPr/>
    </dgm:pt>
    <dgm:pt modelId="{F308D601-FCB1-4DD4-B51D-EFEDC860B773}" type="pres">
      <dgm:prSet presAssocID="{02FB711C-8DBC-411C-8513-DE87D90DBB03}" presName="node" presStyleLbl="revTx" presStyleIdx="4" presStyleCnt="5">
        <dgm:presLayoutVars>
          <dgm:bulletEnabled val="1"/>
        </dgm:presLayoutVars>
      </dgm:prSet>
      <dgm:spPr/>
    </dgm:pt>
    <dgm:pt modelId="{868D3517-D9C2-4CD9-A9D7-B75F7A67A490}" type="pres">
      <dgm:prSet presAssocID="{6ED95769-141D-4445-B527-23F1FF943687}" presName="sibTrans" presStyleLbl="node1" presStyleIdx="4" presStyleCnt="5" custLinFactNeighborX="785" custLinFactNeighborY="763"/>
      <dgm:spPr/>
    </dgm:pt>
  </dgm:ptLst>
  <dgm:cxnLst>
    <dgm:cxn modelId="{8D13EA1D-292B-4306-9CB7-0AB8D69486BC}" type="presOf" srcId="{8F5898C5-AD9C-4952-B542-CA7F4FEDB1B6}" destId="{99189768-A27D-4E8C-906D-2A3647156335}" srcOrd="0" destOrd="0" presId="urn:microsoft.com/office/officeart/2005/8/layout/cycle1"/>
    <dgm:cxn modelId="{8E359010-4A95-4333-97EB-F4930BD95906}" srcId="{4398AE26-8D89-49E8-B755-DF1872274C7C}" destId="{02FB711C-8DBC-411C-8513-DE87D90DBB03}" srcOrd="4" destOrd="0" parTransId="{325BD6B5-1463-42E1-BBB0-76794581C2EE}" sibTransId="{6ED95769-141D-4445-B527-23F1FF943687}"/>
    <dgm:cxn modelId="{BE4F9B6B-6DBC-4CE6-ADC7-4C194E44A483}" type="presOf" srcId="{02FB711C-8DBC-411C-8513-DE87D90DBB03}" destId="{F308D601-FCB1-4DD4-B51D-EFEDC860B773}" srcOrd="0" destOrd="0" presId="urn:microsoft.com/office/officeart/2005/8/layout/cycle1"/>
    <dgm:cxn modelId="{89B02EDC-E693-4471-B907-36874556877B}" srcId="{4398AE26-8D89-49E8-B755-DF1872274C7C}" destId="{8F5898C5-AD9C-4952-B542-CA7F4FEDB1B6}" srcOrd="2" destOrd="0" parTransId="{A16B7F9A-0043-4727-81D3-E91579E67FDE}" sibTransId="{37B46614-2D38-44F1-B150-FBED1E6C5965}"/>
    <dgm:cxn modelId="{4E23B724-8061-4709-BEA5-55B1D4DEDF7F}" type="presOf" srcId="{D2CC4C55-7CB2-4238-A674-68C1B3F9DA4F}" destId="{DDF54D4D-F798-4A15-9D85-447EEBB3A437}" srcOrd="0" destOrd="0" presId="urn:microsoft.com/office/officeart/2005/8/layout/cycle1"/>
    <dgm:cxn modelId="{DBA4E271-237E-4542-9F92-04808DAE0738}" type="presOf" srcId="{6837064C-C2EF-4D3B-9FAC-52664A3C79CA}" destId="{08EC3813-F921-467C-86A2-DCA7EE6A777D}" srcOrd="0" destOrd="0" presId="urn:microsoft.com/office/officeart/2005/8/layout/cycle1"/>
    <dgm:cxn modelId="{AD59E297-8ECE-48CC-880C-14CDE751D6B5}" type="presOf" srcId="{FB56972B-A8A3-4BD4-863B-3C1EF6D4895A}" destId="{2EA5D31F-C6AC-415D-8F5D-239306182BFD}" srcOrd="0" destOrd="0" presId="urn:microsoft.com/office/officeart/2005/8/layout/cycle1"/>
    <dgm:cxn modelId="{66D952B2-6AC2-4733-B80A-C884E2731185}" srcId="{4398AE26-8D89-49E8-B755-DF1872274C7C}" destId="{D2CC4C55-7CB2-4238-A674-68C1B3F9DA4F}" srcOrd="1" destOrd="0" parTransId="{B4408965-584C-448D-95DD-CB3620FF9BC7}" sibTransId="{FB56972B-A8A3-4BD4-863B-3C1EF6D4895A}"/>
    <dgm:cxn modelId="{78ECD97F-DF07-41E2-88F2-97AD2AED2C63}" type="presOf" srcId="{B430E742-DB04-414E-9E3F-EEEA1A9068E6}" destId="{813AB0EC-BA3C-458B-8373-D948FD04F126}" srcOrd="0" destOrd="0" presId="urn:microsoft.com/office/officeart/2005/8/layout/cycle1"/>
    <dgm:cxn modelId="{ACB5D8FE-06DC-4FBD-AC31-9CC95D11945F}" type="presOf" srcId="{4398AE26-8D89-49E8-B755-DF1872274C7C}" destId="{68D94C03-1C99-4489-B448-B6D322FB5A6E}" srcOrd="0" destOrd="0" presId="urn:microsoft.com/office/officeart/2005/8/layout/cycle1"/>
    <dgm:cxn modelId="{341FD8F7-D46F-4EA2-8285-F0D13CF8F9B3}" type="presOf" srcId="{37B46614-2D38-44F1-B150-FBED1E6C5965}" destId="{F6BC8CAB-2B5C-493B-803B-3E2F50149D6E}" srcOrd="0" destOrd="0" presId="urn:microsoft.com/office/officeart/2005/8/layout/cycle1"/>
    <dgm:cxn modelId="{97ED5E70-A320-4C70-86AC-BA9B3584D7AE}" srcId="{4398AE26-8D89-49E8-B755-DF1872274C7C}" destId="{6837064C-C2EF-4D3B-9FAC-52664A3C79CA}" srcOrd="3" destOrd="0" parTransId="{1CDB007C-64E8-4D1D-8707-6CFFF73FB400}" sibTransId="{15D72623-2C44-42B2-A1D7-0B4DBB9F74D0}"/>
    <dgm:cxn modelId="{22DA5B6B-DE3D-43AD-B511-9B20B6A13A8D}" type="presOf" srcId="{15D72623-2C44-42B2-A1D7-0B4DBB9F74D0}" destId="{807EBEFE-68FF-4129-8450-39B3C7B58279}" srcOrd="0" destOrd="0" presId="urn:microsoft.com/office/officeart/2005/8/layout/cycle1"/>
    <dgm:cxn modelId="{BEA04EB4-1053-4D7F-B98C-322152947910}" srcId="{4398AE26-8D89-49E8-B755-DF1872274C7C}" destId="{B430E742-DB04-414E-9E3F-EEEA1A9068E6}" srcOrd="0" destOrd="0" parTransId="{77E8089F-C36B-439C-9F6B-9773934E0DF0}" sibTransId="{391933F3-6366-4581-91A0-07DAB53C63FD}"/>
    <dgm:cxn modelId="{A7C243AF-A2BA-4EC2-B9A6-1EEA88172808}" type="presOf" srcId="{391933F3-6366-4581-91A0-07DAB53C63FD}" destId="{C5E26F68-4F8B-4A71-959B-C0F4AC39A931}" srcOrd="0" destOrd="0" presId="urn:microsoft.com/office/officeart/2005/8/layout/cycle1"/>
    <dgm:cxn modelId="{96D32429-6BF4-48CB-912F-EFACBCBD3B49}" type="presOf" srcId="{6ED95769-141D-4445-B527-23F1FF943687}" destId="{868D3517-D9C2-4CD9-A9D7-B75F7A67A490}" srcOrd="0" destOrd="0" presId="urn:microsoft.com/office/officeart/2005/8/layout/cycle1"/>
    <dgm:cxn modelId="{2F875843-19CB-4A08-A8C1-9057CA168875}" type="presParOf" srcId="{68D94C03-1C99-4489-B448-B6D322FB5A6E}" destId="{50960212-AE82-4CDD-9A26-8007F3CCC10A}" srcOrd="0" destOrd="0" presId="urn:microsoft.com/office/officeart/2005/8/layout/cycle1"/>
    <dgm:cxn modelId="{3CB1E996-14C7-4D96-B34F-9AF337C29C41}" type="presParOf" srcId="{68D94C03-1C99-4489-B448-B6D322FB5A6E}" destId="{813AB0EC-BA3C-458B-8373-D948FD04F126}" srcOrd="1" destOrd="0" presId="urn:microsoft.com/office/officeart/2005/8/layout/cycle1"/>
    <dgm:cxn modelId="{FBC1BDAC-059C-4549-96E3-A1B24F6D08E1}" type="presParOf" srcId="{68D94C03-1C99-4489-B448-B6D322FB5A6E}" destId="{C5E26F68-4F8B-4A71-959B-C0F4AC39A931}" srcOrd="2" destOrd="0" presId="urn:microsoft.com/office/officeart/2005/8/layout/cycle1"/>
    <dgm:cxn modelId="{EA2F9869-F8CE-429D-8EBF-346C8C2989D8}" type="presParOf" srcId="{68D94C03-1C99-4489-B448-B6D322FB5A6E}" destId="{F34C4EF6-770F-4D39-BA41-EC10A57C55DF}" srcOrd="3" destOrd="0" presId="urn:microsoft.com/office/officeart/2005/8/layout/cycle1"/>
    <dgm:cxn modelId="{6848E7C7-05A3-4064-A755-9A9678EE6101}" type="presParOf" srcId="{68D94C03-1C99-4489-B448-B6D322FB5A6E}" destId="{DDF54D4D-F798-4A15-9D85-447EEBB3A437}" srcOrd="4" destOrd="0" presId="urn:microsoft.com/office/officeart/2005/8/layout/cycle1"/>
    <dgm:cxn modelId="{605C3B63-66F8-44FC-B420-19A9F89CA160}" type="presParOf" srcId="{68D94C03-1C99-4489-B448-B6D322FB5A6E}" destId="{2EA5D31F-C6AC-415D-8F5D-239306182BFD}" srcOrd="5" destOrd="0" presId="urn:microsoft.com/office/officeart/2005/8/layout/cycle1"/>
    <dgm:cxn modelId="{6B53520E-1403-4202-80CB-25D7D381804C}" type="presParOf" srcId="{68D94C03-1C99-4489-B448-B6D322FB5A6E}" destId="{AD696BC4-971F-4CF0-9A3E-C919E13EB3D6}" srcOrd="6" destOrd="0" presId="urn:microsoft.com/office/officeart/2005/8/layout/cycle1"/>
    <dgm:cxn modelId="{069BC535-CB46-4205-B69D-DCEDA0F19B79}" type="presParOf" srcId="{68D94C03-1C99-4489-B448-B6D322FB5A6E}" destId="{99189768-A27D-4E8C-906D-2A3647156335}" srcOrd="7" destOrd="0" presId="urn:microsoft.com/office/officeart/2005/8/layout/cycle1"/>
    <dgm:cxn modelId="{4B6A9592-9958-443C-BD0F-8FF933DB9F3A}" type="presParOf" srcId="{68D94C03-1C99-4489-B448-B6D322FB5A6E}" destId="{F6BC8CAB-2B5C-493B-803B-3E2F50149D6E}" srcOrd="8" destOrd="0" presId="urn:microsoft.com/office/officeart/2005/8/layout/cycle1"/>
    <dgm:cxn modelId="{95C925AF-56B4-474B-A551-1D62C407583E}" type="presParOf" srcId="{68D94C03-1C99-4489-B448-B6D322FB5A6E}" destId="{DE9F7CBD-A491-4F40-9E35-93193EE43EE1}" srcOrd="9" destOrd="0" presId="urn:microsoft.com/office/officeart/2005/8/layout/cycle1"/>
    <dgm:cxn modelId="{C815D270-8084-4BD9-8093-06293A574375}" type="presParOf" srcId="{68D94C03-1C99-4489-B448-B6D322FB5A6E}" destId="{08EC3813-F921-467C-86A2-DCA7EE6A777D}" srcOrd="10" destOrd="0" presId="urn:microsoft.com/office/officeart/2005/8/layout/cycle1"/>
    <dgm:cxn modelId="{CDBA9EE1-BE45-413B-B16A-C3F057FE65E9}" type="presParOf" srcId="{68D94C03-1C99-4489-B448-B6D322FB5A6E}" destId="{807EBEFE-68FF-4129-8450-39B3C7B58279}" srcOrd="11" destOrd="0" presId="urn:microsoft.com/office/officeart/2005/8/layout/cycle1"/>
    <dgm:cxn modelId="{1FB127B0-FCC0-49F0-B714-2DF72E8B7E60}" type="presParOf" srcId="{68D94C03-1C99-4489-B448-B6D322FB5A6E}" destId="{42EF064D-89AB-45EB-98AF-95F47E6AE697}" srcOrd="12" destOrd="0" presId="urn:microsoft.com/office/officeart/2005/8/layout/cycle1"/>
    <dgm:cxn modelId="{86A846DE-F6A8-4001-A553-AE0CEA1E9543}" type="presParOf" srcId="{68D94C03-1C99-4489-B448-B6D322FB5A6E}" destId="{F308D601-FCB1-4DD4-B51D-EFEDC860B773}" srcOrd="13" destOrd="0" presId="urn:microsoft.com/office/officeart/2005/8/layout/cycle1"/>
    <dgm:cxn modelId="{82876B43-3E1D-4195-A351-28A14CE12FA2}" type="presParOf" srcId="{68D94C03-1C99-4489-B448-B6D322FB5A6E}" destId="{868D3517-D9C2-4CD9-A9D7-B75F7A67A490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3AB0EC-BA3C-458B-8373-D948FD04F126}">
      <dsp:nvSpPr>
        <dsp:cNvPr id="0" name=""/>
        <dsp:cNvSpPr/>
      </dsp:nvSpPr>
      <dsp:spPr>
        <a:xfrm>
          <a:off x="4655771" y="33353"/>
          <a:ext cx="1131168" cy="1131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Writing</a:t>
          </a:r>
          <a:endParaRPr lang="en-US" sz="1900" kern="1200" noProof="0" dirty="0"/>
        </a:p>
      </dsp:txBody>
      <dsp:txXfrm>
        <a:off x="4655771" y="33353"/>
        <a:ext cx="1131168" cy="1131168"/>
      </dsp:txXfrm>
    </dsp:sp>
    <dsp:sp modelId="{C5E26F68-4F8B-4A71-959B-C0F4AC39A931}">
      <dsp:nvSpPr>
        <dsp:cNvPr id="0" name=""/>
        <dsp:cNvSpPr/>
      </dsp:nvSpPr>
      <dsp:spPr>
        <a:xfrm rot="477807">
          <a:off x="1940005" y="-197800"/>
          <a:ext cx="4243087" cy="4243087"/>
        </a:xfrm>
        <a:prstGeom prst="circularArrow">
          <a:avLst>
            <a:gd name="adj1" fmla="val 5199"/>
            <a:gd name="adj2" fmla="val 335794"/>
            <a:gd name="adj3" fmla="val 21293728"/>
            <a:gd name="adj4" fmla="val 19765813"/>
            <a:gd name="adj5" fmla="val 6065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54D4D-F798-4A15-9D85-447EEBB3A437}">
      <dsp:nvSpPr>
        <dsp:cNvPr id="0" name=""/>
        <dsp:cNvSpPr/>
      </dsp:nvSpPr>
      <dsp:spPr>
        <a:xfrm>
          <a:off x="5339660" y="2138147"/>
          <a:ext cx="1131168" cy="1131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Laws</a:t>
          </a:r>
          <a:endParaRPr lang="en-US" sz="1900" kern="1200" noProof="0" dirty="0"/>
        </a:p>
      </dsp:txBody>
      <dsp:txXfrm>
        <a:off x="5339660" y="2138147"/>
        <a:ext cx="1131168" cy="1131168"/>
      </dsp:txXfrm>
    </dsp:sp>
    <dsp:sp modelId="{2EA5D31F-C6AC-415D-8F5D-239306182BFD}">
      <dsp:nvSpPr>
        <dsp:cNvPr id="0" name=""/>
        <dsp:cNvSpPr/>
      </dsp:nvSpPr>
      <dsp:spPr>
        <a:xfrm>
          <a:off x="2314585" y="-39235"/>
          <a:ext cx="4243087" cy="4243087"/>
        </a:xfrm>
        <a:prstGeom prst="circularArrow">
          <a:avLst>
            <a:gd name="adj1" fmla="val 5199"/>
            <a:gd name="adj2" fmla="val 335794"/>
            <a:gd name="adj3" fmla="val 4015202"/>
            <a:gd name="adj4" fmla="val 2252970"/>
            <a:gd name="adj5" fmla="val 6065"/>
          </a:avLst>
        </a:prstGeom>
        <a:solidFill>
          <a:schemeClr val="accent1">
            <a:shade val="80000"/>
            <a:hueOff val="16614"/>
            <a:satOff val="446"/>
            <a:lumOff val="486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189768-A27D-4E8C-906D-2A3647156335}">
      <dsp:nvSpPr>
        <dsp:cNvPr id="0" name=""/>
        <dsp:cNvSpPr/>
      </dsp:nvSpPr>
      <dsp:spPr>
        <a:xfrm>
          <a:off x="3549215" y="3438980"/>
          <a:ext cx="1131168" cy="1131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Steam Engine</a:t>
          </a:r>
          <a:endParaRPr lang="en-US" sz="1900" kern="1200" noProof="0" dirty="0"/>
        </a:p>
      </dsp:txBody>
      <dsp:txXfrm>
        <a:off x="3549215" y="3438980"/>
        <a:ext cx="1131168" cy="1131168"/>
      </dsp:txXfrm>
    </dsp:sp>
    <dsp:sp modelId="{F6BC8CAB-2B5C-493B-803B-3E2F50149D6E}">
      <dsp:nvSpPr>
        <dsp:cNvPr id="0" name=""/>
        <dsp:cNvSpPr/>
      </dsp:nvSpPr>
      <dsp:spPr>
        <a:xfrm>
          <a:off x="1738543" y="32811"/>
          <a:ext cx="4243087" cy="4243087"/>
        </a:xfrm>
        <a:prstGeom prst="circularArrow">
          <a:avLst>
            <a:gd name="adj1" fmla="val 5199"/>
            <a:gd name="adj2" fmla="val 335794"/>
            <a:gd name="adj3" fmla="val 8211236"/>
            <a:gd name="adj4" fmla="val 6449004"/>
            <a:gd name="adj5" fmla="val 6065"/>
          </a:avLst>
        </a:prstGeom>
        <a:solidFill>
          <a:schemeClr val="accent1">
            <a:shade val="80000"/>
            <a:hueOff val="33227"/>
            <a:satOff val="891"/>
            <a:lumOff val="972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EC3813-F921-467C-86A2-DCA7EE6A777D}">
      <dsp:nvSpPr>
        <dsp:cNvPr id="0" name=""/>
        <dsp:cNvSpPr/>
      </dsp:nvSpPr>
      <dsp:spPr>
        <a:xfrm>
          <a:off x="1758771" y="2138147"/>
          <a:ext cx="1131168" cy="1131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smtClean="0"/>
            <a:t>Computer</a:t>
          </a:r>
          <a:endParaRPr lang="en-US" sz="1900" kern="1200" noProof="0"/>
        </a:p>
      </dsp:txBody>
      <dsp:txXfrm>
        <a:off x="1758771" y="2138147"/>
        <a:ext cx="1131168" cy="1131168"/>
      </dsp:txXfrm>
    </dsp:sp>
    <dsp:sp modelId="{807EBEFE-68FF-4129-8450-39B3C7B58279}">
      <dsp:nvSpPr>
        <dsp:cNvPr id="0" name=""/>
        <dsp:cNvSpPr/>
      </dsp:nvSpPr>
      <dsp:spPr>
        <a:xfrm>
          <a:off x="1993256" y="436"/>
          <a:ext cx="4243087" cy="4243087"/>
        </a:xfrm>
        <a:prstGeom prst="circularArrow">
          <a:avLst>
            <a:gd name="adj1" fmla="val 5199"/>
            <a:gd name="adj2" fmla="val 335794"/>
            <a:gd name="adj3" fmla="val 12298393"/>
            <a:gd name="adj4" fmla="val 10770478"/>
            <a:gd name="adj5" fmla="val 6065"/>
          </a:avLst>
        </a:prstGeom>
        <a:solidFill>
          <a:schemeClr val="accent1">
            <a:shade val="80000"/>
            <a:hueOff val="49841"/>
            <a:satOff val="1337"/>
            <a:lumOff val="1458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08D601-FCB1-4DD4-B51D-EFEDC860B773}">
      <dsp:nvSpPr>
        <dsp:cNvPr id="0" name=""/>
        <dsp:cNvSpPr/>
      </dsp:nvSpPr>
      <dsp:spPr>
        <a:xfrm>
          <a:off x="2442660" y="33353"/>
          <a:ext cx="1131168" cy="1131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Internet</a:t>
          </a:r>
          <a:endParaRPr lang="en-US" sz="1900" kern="1200" noProof="0" dirty="0"/>
        </a:p>
      </dsp:txBody>
      <dsp:txXfrm>
        <a:off x="2442660" y="33353"/>
        <a:ext cx="1131168" cy="1131168"/>
      </dsp:txXfrm>
    </dsp:sp>
    <dsp:sp modelId="{868D3517-D9C2-4CD9-A9D7-B75F7A67A490}">
      <dsp:nvSpPr>
        <dsp:cNvPr id="0" name=""/>
        <dsp:cNvSpPr/>
      </dsp:nvSpPr>
      <dsp:spPr>
        <a:xfrm>
          <a:off x="2026564" y="32811"/>
          <a:ext cx="4243087" cy="4243087"/>
        </a:xfrm>
        <a:prstGeom prst="circularArrow">
          <a:avLst>
            <a:gd name="adj1" fmla="val 5199"/>
            <a:gd name="adj2" fmla="val 335794"/>
            <a:gd name="adj3" fmla="val 16866189"/>
            <a:gd name="adj4" fmla="val 15198017"/>
            <a:gd name="adj5" fmla="val 6065"/>
          </a:avLst>
        </a:prstGeom>
        <a:solidFill>
          <a:schemeClr val="accent1">
            <a:shade val="80000"/>
            <a:hueOff val="66454"/>
            <a:satOff val="1783"/>
            <a:lumOff val="194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28" name="Título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cxnSp>
        <p:nvCxnSpPr>
          <p:cNvPr id="8" name="Conexão recta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cta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Marcador de Posição da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1D83-46C0-42E0-8341-6CADD7612391}" type="datetimeFigureOut">
              <a:rPr lang="pt-PT" smtClean="0"/>
              <a:t>05-03-2014</a:t>
            </a:fld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E6E1D6-DB68-4FD4-AC79-49D131371DEE}" type="slidenum">
              <a:rPr lang="pt-PT" smtClean="0"/>
              <a:t>‹nº›</a:t>
            </a:fld>
            <a:endParaRPr lang="pt-PT"/>
          </a:p>
        </p:txBody>
      </p:sp>
      <p:sp>
        <p:nvSpPr>
          <p:cNvPr id="17" name="Marcador de Posição do Rodapé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1D83-46C0-42E0-8341-6CADD7612391}" type="datetimeFigureOut">
              <a:rPr lang="pt-PT" smtClean="0"/>
              <a:t>05-03-2014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6E1D6-DB68-4FD4-AC79-49D131371DEE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1D83-46C0-42E0-8341-6CADD7612391}" type="datetimeFigureOut">
              <a:rPr lang="pt-PT" smtClean="0"/>
              <a:t>05-03-2014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6E1D6-DB68-4FD4-AC79-49D131371DEE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ção de Conteúdo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AB61D83-46C0-42E0-8341-6CADD7612391}" type="datetimeFigureOut">
              <a:rPr lang="pt-PT" smtClean="0"/>
              <a:t>05-03-2014</a:t>
            </a:fld>
            <a:endParaRPr lang="pt-PT"/>
          </a:p>
        </p:txBody>
      </p:sp>
      <p:sp>
        <p:nvSpPr>
          <p:cNvPr id="15" name="Marcador de Posição do Número do Diapositivo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E6E1D6-DB68-4FD4-AC79-49D131371DEE}" type="slidenum">
              <a:rPr lang="pt-PT" smtClean="0"/>
              <a:t>‹nº›</a:t>
            </a:fld>
            <a:endParaRPr lang="pt-PT"/>
          </a:p>
        </p:txBody>
      </p:sp>
      <p:sp>
        <p:nvSpPr>
          <p:cNvPr id="16" name="Marcador de Posição do Rodapé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17" name="Título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1D83-46C0-42E0-8341-6CADD7612391}" type="datetimeFigureOut">
              <a:rPr lang="pt-PT" smtClean="0"/>
              <a:t>05-03-2014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6E1D6-DB68-4FD4-AC79-49D131371DEE}" type="slidenum">
              <a:rPr lang="pt-PT" smtClean="0"/>
              <a:t>‹nº›</a:t>
            </a:fld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cxnSp>
        <p:nvCxnSpPr>
          <p:cNvPr id="7" name="Conexão recta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1D83-46C0-42E0-8341-6CADD7612391}" type="datetimeFigureOut">
              <a:rPr lang="pt-PT" smtClean="0"/>
              <a:t>05-03-2014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6E1D6-DB68-4FD4-AC79-49D131371DEE}" type="slidenum">
              <a:rPr lang="pt-PT" smtClean="0"/>
              <a:t>‹nº›</a:t>
            </a:fld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6E1D6-DB68-4FD4-AC79-49D131371DEE}" type="slidenum">
              <a:rPr lang="pt-PT" smtClean="0"/>
              <a:t>‹nº›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1D83-46C0-42E0-8341-6CADD7612391}" type="datetimeFigureOut">
              <a:rPr lang="pt-PT" smtClean="0"/>
              <a:t>05-03-2014</a:t>
            </a:fld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32" name="Marcador de Posição de Conteúdo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34" name="Marcador de Posição de Conteúdo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2" name="Marcador de Posição do Texto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cxnSp>
        <p:nvCxnSpPr>
          <p:cNvPr id="10" name="Conexão recta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xão recta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1D83-46C0-42E0-8341-6CADD7612391}" type="datetimeFigureOut">
              <a:rPr lang="pt-PT" smtClean="0"/>
              <a:t>05-03-2014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6E1D6-DB68-4FD4-AC79-49D131371DEE}" type="slidenum">
              <a:rPr lang="pt-PT" smtClean="0"/>
              <a:t>‹nº›</a:t>
            </a:fld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1D83-46C0-42E0-8341-6CADD7612391}" type="datetimeFigureOut">
              <a:rPr lang="pt-PT" smtClean="0"/>
              <a:t>05-03-2014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6E1D6-DB68-4FD4-AC79-49D131371DEE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arcador de Posição de Conteúdo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31" name="Título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AB61D83-46C0-42E0-8341-6CADD7612391}" type="datetimeFigureOut">
              <a:rPr lang="pt-PT" smtClean="0"/>
              <a:t>05-03-2014</a:t>
            </a:fld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E6E1D6-DB68-4FD4-AC79-49D131371DEE}" type="slidenum">
              <a:rPr lang="pt-PT" smtClean="0"/>
              <a:t>‹nº›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1D83-46C0-42E0-8341-6CADD7612391}" type="datetimeFigureOut">
              <a:rPr lang="pt-PT" smtClean="0"/>
              <a:t>05-03-2014</a:t>
            </a:fld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E6E1D6-DB68-4FD4-AC79-49D131371DEE}" type="slidenum">
              <a:rPr lang="pt-PT" smtClean="0"/>
              <a:t>‹nº›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ção do Texto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24" name="Marcador de Posição da Data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AB61D83-46C0-42E0-8341-6CADD7612391}" type="datetimeFigureOut">
              <a:rPr lang="pt-PT" smtClean="0"/>
              <a:t>05-03-2014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22" name="Marcador de Posição do Número do Diapositivo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E6E1D6-DB68-4FD4-AC79-49D131371DEE}" type="slidenum">
              <a:rPr lang="pt-PT" smtClean="0"/>
              <a:t>‹nº›</a:t>
            </a:fld>
            <a:endParaRPr lang="pt-PT"/>
          </a:p>
        </p:txBody>
      </p:sp>
      <p:sp>
        <p:nvSpPr>
          <p:cNvPr id="5" name="Marcador de Posição do Título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diagramLayout" Target="../diagrams/layout1.xml"/><Relationship Id="rId7" Type="http://schemas.openxmlformats.org/officeDocument/2006/relationships/slide" Target="slide6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slide" Target="slide4.xml"/><Relationship Id="rId5" Type="http://schemas.openxmlformats.org/officeDocument/2006/relationships/diagramColors" Target="../diagrams/colors1.xml"/><Relationship Id="rId10" Type="http://schemas.openxmlformats.org/officeDocument/2006/relationships/slide" Target="slide8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1.bp.blogspot.com/_dxuaCDxnsfM/TKKG7a1H_iI/AAAAAAAAAak/y9twVzRL2GQ/s1600/hamur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8/80/Arts_et_Metiers_Pascaline_dsc03869.jpg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t.wikipedia.org/wiki/Computador" TargetMode="External"/><Relationship Id="rId7" Type="http://schemas.openxmlformats.org/officeDocument/2006/relationships/hyperlink" Target="http://iteenacgppesam.wikispaces.com/3.1-+TECHNOLOGY_past_present_future" TargetMode="External"/><Relationship Id="rId2" Type="http://schemas.openxmlformats.org/officeDocument/2006/relationships/hyperlink" Target="http://pt.wikipedia.org/wiki/Hist%C3%B3ria_da_Interne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t.wikipedia.org/wiki/Hier%C3%B3glifo" TargetMode="External"/><Relationship Id="rId5" Type="http://schemas.openxmlformats.org/officeDocument/2006/relationships/hyperlink" Target="http://pt.wikipedia.org/wiki/Revolu%C3%A7%C3%A3o_Industrial" TargetMode="External"/><Relationship Id="rId4" Type="http://schemas.openxmlformats.org/officeDocument/2006/relationships/hyperlink" Target="http://pt.wikipedia.org/wiki/Locomotiva_a_vapo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764704"/>
            <a:ext cx="8458200" cy="1470025"/>
          </a:xfrm>
        </p:spPr>
        <p:txBody>
          <a:bodyPr>
            <a:normAutofit/>
          </a:bodyPr>
          <a:lstStyle/>
          <a:p>
            <a:r>
              <a:rPr lang="pt-PT" sz="3600" dirty="0" err="1" smtClean="0">
                <a:solidFill>
                  <a:schemeClr val="bg1"/>
                </a:solidFill>
                <a:latin typeface="Castellar" pitchFamily="18" charset="0"/>
              </a:rPr>
              <a:t>O</a:t>
            </a:r>
            <a:r>
              <a:rPr lang="pt-PT" sz="3600" dirty="0" err="1" smtClean="0">
                <a:solidFill>
                  <a:schemeClr val="bg1"/>
                </a:solidFill>
                <a:latin typeface="Castellar" pitchFamily="18" charset="0"/>
              </a:rPr>
              <a:t>ur</a:t>
            </a:r>
            <a:r>
              <a:rPr lang="pt-PT" sz="3600" dirty="0" smtClean="0">
                <a:solidFill>
                  <a:schemeClr val="bg1"/>
                </a:solidFill>
                <a:latin typeface="Castellar" pitchFamily="18" charset="0"/>
              </a:rPr>
              <a:t> </a:t>
            </a:r>
            <a:r>
              <a:rPr lang="pt-PT" sz="3600" dirty="0" err="1" smtClean="0">
                <a:solidFill>
                  <a:schemeClr val="bg1"/>
                </a:solidFill>
                <a:latin typeface="Castellar" pitchFamily="18" charset="0"/>
              </a:rPr>
              <a:t>world</a:t>
            </a:r>
            <a:r>
              <a:rPr lang="pt-PT" sz="3600" dirty="0" smtClean="0">
                <a:solidFill>
                  <a:schemeClr val="bg1"/>
                </a:solidFill>
                <a:latin typeface="Castellar" pitchFamily="18" charset="0"/>
              </a:rPr>
              <a:t> </a:t>
            </a:r>
            <a:r>
              <a:rPr lang="pt-PT" sz="3600" dirty="0" err="1" smtClean="0">
                <a:solidFill>
                  <a:schemeClr val="bg1"/>
                </a:solidFill>
                <a:latin typeface="Castellar" pitchFamily="18" charset="0"/>
              </a:rPr>
              <a:t>of</a:t>
            </a:r>
            <a:r>
              <a:rPr lang="pt-PT" sz="3600" dirty="0" smtClean="0">
                <a:solidFill>
                  <a:schemeClr val="bg1"/>
                </a:solidFill>
                <a:latin typeface="Castellar" pitchFamily="18" charset="0"/>
              </a:rPr>
              <a:t> </a:t>
            </a:r>
            <a:r>
              <a:rPr lang="pt-PT" sz="3600" dirty="0" err="1" smtClean="0">
                <a:solidFill>
                  <a:schemeClr val="bg1"/>
                </a:solidFill>
                <a:latin typeface="Castellar" pitchFamily="18" charset="0"/>
              </a:rPr>
              <a:t>technology</a:t>
            </a:r>
            <a:endParaRPr lang="pt-PT" sz="3600" dirty="0">
              <a:solidFill>
                <a:schemeClr val="bg1"/>
              </a:solidFill>
              <a:latin typeface="Castellar" pitchFamily="18" charset="0"/>
            </a:endParaRPr>
          </a:p>
        </p:txBody>
      </p:sp>
      <p:pic>
        <p:nvPicPr>
          <p:cNvPr id="121858" name="Picture 2" descr="http://vixstar1314.files.wordpress.com/2011/06/technology_evolution.jpg?w=4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861048"/>
            <a:ext cx="6768752" cy="2520280"/>
          </a:xfrm>
          <a:prstGeom prst="rect">
            <a:avLst/>
          </a:prstGeom>
          <a:noFill/>
        </p:spPr>
      </p:pic>
      <p:sp>
        <p:nvSpPr>
          <p:cNvPr id="5" name="Rectângulo 4"/>
          <p:cNvSpPr/>
          <p:nvPr/>
        </p:nvSpPr>
        <p:spPr>
          <a:xfrm>
            <a:off x="1187624" y="5949280"/>
            <a:ext cx="6768752" cy="432048"/>
          </a:xfrm>
          <a:prstGeom prst="rect">
            <a:avLst/>
          </a:prstGeom>
          <a:solidFill>
            <a:srgbClr val="8CA0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1475656" y="3501008"/>
            <a:ext cx="6897960" cy="968896"/>
          </a:xfrm>
        </p:spPr>
        <p:txBody>
          <a:bodyPr/>
          <a:lstStyle/>
          <a:p>
            <a:r>
              <a:rPr lang="pt-PT" dirty="0" smtClean="0"/>
              <a:t>Pedro </a:t>
            </a:r>
            <a:r>
              <a:rPr lang="pt-PT" dirty="0" smtClean="0"/>
              <a:t>G</a:t>
            </a:r>
            <a:r>
              <a:rPr lang="pt-PT" dirty="0" smtClean="0"/>
              <a:t>uilherme </a:t>
            </a:r>
            <a:r>
              <a:rPr lang="pt-PT" dirty="0" smtClean="0"/>
              <a:t>D</a:t>
            </a:r>
            <a:r>
              <a:rPr lang="pt-PT" dirty="0" smtClean="0"/>
              <a:t>uarte Silva   nº:26 10ºD</a:t>
            </a:r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23528" y="1772816"/>
            <a:ext cx="5266928" cy="1219200"/>
          </a:xfrm>
        </p:spPr>
        <p:txBody>
          <a:bodyPr/>
          <a:lstStyle/>
          <a:p>
            <a:r>
              <a:rPr lang="pt-PT" dirty="0" smtClean="0"/>
              <a:t>Trabalho realizado por: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433534" y="1952600"/>
            <a:ext cx="8229600" cy="4212704"/>
          </a:xfrm>
        </p:spPr>
        <p:txBody>
          <a:bodyPr>
            <a:normAutofit lnSpcReduction="10000"/>
          </a:bodyPr>
          <a:lstStyle/>
          <a:p>
            <a:pPr algn="just"/>
            <a:r>
              <a:rPr lang="pt-PT" dirty="0" err="1" smtClean="0"/>
              <a:t>Every</a:t>
            </a:r>
            <a:r>
              <a:rPr lang="pt-PT" dirty="0" smtClean="0"/>
              <a:t> </a:t>
            </a:r>
            <a:r>
              <a:rPr lang="pt-PT" dirty="0" err="1" smtClean="0"/>
              <a:t>day</a:t>
            </a:r>
            <a:r>
              <a:rPr lang="pt-PT" dirty="0" smtClean="0"/>
              <a:t> </a:t>
            </a:r>
            <a:r>
              <a:rPr lang="pt-PT" dirty="0" err="1" smtClean="0"/>
              <a:t>we</a:t>
            </a:r>
            <a:r>
              <a:rPr lang="pt-PT" dirty="0" smtClean="0"/>
              <a:t> face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contact</a:t>
            </a:r>
            <a:r>
              <a:rPr lang="pt-PT" dirty="0" smtClean="0"/>
              <a:t>  </a:t>
            </a:r>
            <a:r>
              <a:rPr lang="pt-PT" dirty="0" err="1" smtClean="0"/>
              <a:t>with</a:t>
            </a:r>
            <a:r>
              <a:rPr lang="pt-PT" dirty="0" smtClean="0"/>
              <a:t> </a:t>
            </a:r>
            <a:r>
              <a:rPr lang="pt-PT" dirty="0" err="1" smtClean="0"/>
              <a:t>tecnology</a:t>
            </a:r>
            <a:r>
              <a:rPr lang="pt-PT" dirty="0" smtClean="0"/>
              <a:t>, </a:t>
            </a:r>
            <a:r>
              <a:rPr lang="pt-PT" dirty="0" err="1" smtClean="0"/>
              <a:t>older</a:t>
            </a:r>
            <a:r>
              <a:rPr lang="pt-PT" dirty="0" smtClean="0"/>
              <a:t> </a:t>
            </a:r>
            <a:r>
              <a:rPr lang="pt-PT" dirty="0" err="1" smtClean="0"/>
              <a:t>or</a:t>
            </a:r>
            <a:r>
              <a:rPr lang="pt-PT" dirty="0" smtClean="0"/>
              <a:t> </a:t>
            </a:r>
            <a:r>
              <a:rPr lang="pt-PT" dirty="0" err="1" smtClean="0"/>
              <a:t>newer</a:t>
            </a:r>
            <a:r>
              <a:rPr lang="pt-PT" dirty="0" smtClean="0"/>
              <a:t> </a:t>
            </a:r>
            <a:r>
              <a:rPr lang="pt-PT" dirty="0" err="1" smtClean="0"/>
              <a:t>it</a:t>
            </a:r>
            <a:r>
              <a:rPr lang="pt-PT" dirty="0" smtClean="0"/>
              <a:t> </a:t>
            </a:r>
            <a:r>
              <a:rPr lang="pt-PT" dirty="0" err="1" smtClean="0"/>
              <a:t>doesnt</a:t>
            </a:r>
            <a:r>
              <a:rPr lang="pt-PT" dirty="0" smtClean="0"/>
              <a:t> </a:t>
            </a:r>
            <a:r>
              <a:rPr lang="pt-PT" dirty="0" err="1" smtClean="0"/>
              <a:t>matter</a:t>
            </a:r>
            <a:r>
              <a:rPr lang="pt-PT" dirty="0" smtClean="0"/>
              <a:t>,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he</a:t>
            </a:r>
            <a:r>
              <a:rPr lang="pt-PT" dirty="0" smtClean="0"/>
              <a:t> are </a:t>
            </a:r>
            <a:r>
              <a:rPr lang="pt-PT" dirty="0" err="1" smtClean="0"/>
              <a:t>so</a:t>
            </a:r>
            <a:r>
              <a:rPr lang="pt-PT" dirty="0" smtClean="0"/>
              <a:t> </a:t>
            </a:r>
            <a:r>
              <a:rPr lang="pt-PT" dirty="0" err="1" smtClean="0"/>
              <a:t>dependent</a:t>
            </a:r>
            <a:r>
              <a:rPr lang="pt-PT" dirty="0" smtClean="0"/>
              <a:t> </a:t>
            </a:r>
            <a:r>
              <a:rPr lang="pt-PT" dirty="0" err="1" smtClean="0"/>
              <a:t>on</a:t>
            </a:r>
            <a:r>
              <a:rPr lang="pt-PT" dirty="0" smtClean="0"/>
              <a:t> </a:t>
            </a:r>
            <a:r>
              <a:rPr lang="pt-PT" dirty="0" err="1" smtClean="0"/>
              <a:t>them</a:t>
            </a:r>
            <a:r>
              <a:rPr lang="pt-PT" dirty="0" smtClean="0"/>
              <a:t> </a:t>
            </a:r>
            <a:r>
              <a:rPr lang="pt-PT" dirty="0" err="1" smtClean="0"/>
              <a:t>that</a:t>
            </a:r>
            <a:r>
              <a:rPr lang="pt-PT" dirty="0" smtClean="0"/>
              <a:t> </a:t>
            </a:r>
            <a:r>
              <a:rPr lang="pt-PT" dirty="0" err="1" smtClean="0"/>
              <a:t>without</a:t>
            </a:r>
            <a:r>
              <a:rPr lang="pt-PT" dirty="0" smtClean="0"/>
              <a:t> </a:t>
            </a:r>
            <a:r>
              <a:rPr lang="pt-PT" dirty="0" err="1" smtClean="0"/>
              <a:t>them</a:t>
            </a:r>
            <a:r>
              <a:rPr lang="pt-PT" dirty="0" smtClean="0"/>
              <a:t> </a:t>
            </a:r>
            <a:r>
              <a:rPr lang="pt-PT" dirty="0" err="1" smtClean="0"/>
              <a:t>all</a:t>
            </a:r>
            <a:r>
              <a:rPr lang="pt-PT" dirty="0" smtClean="0"/>
              <a:t> 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world</a:t>
            </a:r>
            <a:r>
              <a:rPr lang="pt-PT" dirty="0" smtClean="0"/>
              <a:t> </a:t>
            </a:r>
            <a:r>
              <a:rPr lang="pt-PT" dirty="0" err="1" smtClean="0"/>
              <a:t>would</a:t>
            </a:r>
            <a:r>
              <a:rPr lang="pt-PT" dirty="0" smtClean="0"/>
              <a:t> </a:t>
            </a:r>
            <a:r>
              <a:rPr lang="pt-PT" dirty="0" err="1" smtClean="0"/>
              <a:t>collapse</a:t>
            </a:r>
            <a:r>
              <a:rPr lang="pt-PT" dirty="0" smtClean="0"/>
              <a:t>.</a:t>
            </a:r>
          </a:p>
          <a:p>
            <a:pPr algn="just"/>
            <a:endParaRPr lang="pt-PT" dirty="0" smtClean="0"/>
          </a:p>
          <a:p>
            <a:pPr algn="just"/>
            <a:r>
              <a:rPr lang="pt-PT" dirty="0" err="1" smtClean="0"/>
              <a:t>Lets</a:t>
            </a:r>
            <a:r>
              <a:rPr lang="pt-PT" dirty="0" smtClean="0"/>
              <a:t> </a:t>
            </a:r>
            <a:r>
              <a:rPr lang="pt-PT" dirty="0" err="1" smtClean="0"/>
              <a:t>make</a:t>
            </a:r>
            <a:r>
              <a:rPr lang="pt-PT" dirty="0" smtClean="0"/>
              <a:t> a </a:t>
            </a:r>
            <a:r>
              <a:rPr lang="pt-PT" dirty="0" err="1" smtClean="0"/>
              <a:t>test</a:t>
            </a:r>
            <a:r>
              <a:rPr lang="pt-PT" dirty="0" smtClean="0"/>
              <a:t>:</a:t>
            </a:r>
          </a:p>
          <a:p>
            <a:pPr algn="just"/>
            <a:r>
              <a:rPr lang="pt-PT" dirty="0" smtClean="0"/>
              <a:t>Imagine a </a:t>
            </a:r>
            <a:r>
              <a:rPr lang="pt-PT" dirty="0" err="1" smtClean="0"/>
              <a:t>world</a:t>
            </a:r>
            <a:r>
              <a:rPr lang="pt-PT" dirty="0" smtClean="0"/>
              <a:t> </a:t>
            </a:r>
            <a:r>
              <a:rPr lang="pt-PT" dirty="0" err="1" smtClean="0"/>
              <a:t>without</a:t>
            </a:r>
            <a:r>
              <a:rPr lang="pt-PT" dirty="0" smtClean="0"/>
              <a:t> </a:t>
            </a:r>
            <a:r>
              <a:rPr lang="pt-PT" dirty="0" err="1" smtClean="0"/>
              <a:t>languages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writing</a:t>
            </a:r>
            <a:r>
              <a:rPr lang="pt-PT" dirty="0" smtClean="0"/>
              <a:t>. </a:t>
            </a:r>
            <a:r>
              <a:rPr lang="pt-PT" dirty="0" err="1" smtClean="0"/>
              <a:t>Difficult</a:t>
            </a:r>
            <a:r>
              <a:rPr lang="pt-PT" dirty="0" smtClean="0"/>
              <a:t> </a:t>
            </a:r>
            <a:r>
              <a:rPr lang="pt-PT" dirty="0" err="1" smtClean="0"/>
              <a:t>isnt</a:t>
            </a:r>
            <a:r>
              <a:rPr lang="pt-PT" dirty="0" smtClean="0"/>
              <a:t> </a:t>
            </a:r>
            <a:r>
              <a:rPr lang="pt-PT" dirty="0" err="1" smtClean="0"/>
              <a:t>it</a:t>
            </a:r>
            <a:r>
              <a:rPr lang="pt-PT" dirty="0" smtClean="0"/>
              <a:t>?</a:t>
            </a:r>
          </a:p>
          <a:p>
            <a:pPr algn="just"/>
            <a:endParaRPr lang="pt-PT" dirty="0" smtClean="0"/>
          </a:p>
          <a:p>
            <a:pPr algn="just"/>
            <a:r>
              <a:rPr lang="pt-PT" dirty="0" err="1" smtClean="0"/>
              <a:t>That´s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theme</a:t>
            </a:r>
            <a:r>
              <a:rPr lang="pt-PT" dirty="0" smtClean="0"/>
              <a:t> </a:t>
            </a:r>
            <a:r>
              <a:rPr lang="pt-PT" dirty="0" err="1" smtClean="0"/>
              <a:t>he</a:t>
            </a:r>
            <a:r>
              <a:rPr lang="pt-PT" dirty="0" smtClean="0"/>
              <a:t> </a:t>
            </a:r>
            <a:r>
              <a:rPr lang="pt-PT" dirty="0" err="1" smtClean="0"/>
              <a:t>will</a:t>
            </a:r>
            <a:r>
              <a:rPr lang="pt-PT" dirty="0" smtClean="0"/>
              <a:t> </a:t>
            </a:r>
            <a:r>
              <a:rPr lang="pt-PT" dirty="0" err="1" smtClean="0"/>
              <a:t>approach</a:t>
            </a:r>
            <a:r>
              <a:rPr lang="pt-PT" dirty="0" smtClean="0"/>
              <a:t> </a:t>
            </a:r>
            <a:r>
              <a:rPr lang="pt-PT" dirty="0" err="1" smtClean="0"/>
              <a:t>today</a:t>
            </a:r>
            <a:r>
              <a:rPr lang="pt-PT" dirty="0" smtClean="0"/>
              <a:t> “ </a:t>
            </a:r>
            <a:r>
              <a:rPr lang="pt-PT" dirty="0" err="1" smtClean="0"/>
              <a:t>What</a:t>
            </a:r>
            <a:r>
              <a:rPr lang="pt-PT" dirty="0" smtClean="0"/>
              <a:t> </a:t>
            </a:r>
            <a:r>
              <a:rPr lang="pt-PT" dirty="0" err="1" smtClean="0"/>
              <a:t>is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importance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technology</a:t>
            </a:r>
            <a:r>
              <a:rPr lang="pt-PT" dirty="0" smtClean="0"/>
              <a:t> </a:t>
            </a:r>
            <a:r>
              <a:rPr lang="pt-PT" dirty="0" err="1" smtClean="0"/>
              <a:t>evalotion</a:t>
            </a:r>
            <a:r>
              <a:rPr lang="pt-PT" dirty="0" smtClean="0"/>
              <a:t>”</a:t>
            </a:r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4800" dirty="0" err="1" smtClean="0"/>
              <a:t>Technological</a:t>
            </a:r>
            <a:r>
              <a:rPr lang="pt-PT" sz="4800" dirty="0" smtClean="0"/>
              <a:t> </a:t>
            </a:r>
            <a:r>
              <a:rPr lang="pt-PT" sz="4800" dirty="0" err="1" smtClean="0"/>
              <a:t>evalution</a:t>
            </a:r>
            <a:endParaRPr lang="pt-PT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Posição de Conteúdo 5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Botão de acção: personalizável 11">
            <a:hlinkClick r:id="rId7" action="ppaction://hlinksldjump" highlightClick="1"/>
          </p:cNvPr>
          <p:cNvSpPr/>
          <p:nvPr/>
        </p:nvSpPr>
        <p:spPr>
          <a:xfrm>
            <a:off x="3923928" y="5085184"/>
            <a:ext cx="1440160" cy="100811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Botão de acção: personalizável 10">
            <a:hlinkClick r:id="rId8" action="ppaction://hlinksldjump" highlightClick="1"/>
          </p:cNvPr>
          <p:cNvSpPr/>
          <p:nvPr/>
        </p:nvSpPr>
        <p:spPr>
          <a:xfrm>
            <a:off x="5724128" y="3861048"/>
            <a:ext cx="1080120" cy="72008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Botão de acção: personalizável 8">
            <a:hlinkClick r:id="" action="ppaction://hlinkshowjump?jump=nextslide" highlightClick="1"/>
          </p:cNvPr>
          <p:cNvSpPr/>
          <p:nvPr/>
        </p:nvSpPr>
        <p:spPr>
          <a:xfrm>
            <a:off x="5220072" y="1772816"/>
            <a:ext cx="1080120" cy="72008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r>
              <a:rPr lang="pt-PT" dirty="0" smtClean="0"/>
              <a:t> </a:t>
            </a:r>
            <a:r>
              <a:rPr lang="en-US" dirty="0" err="1" smtClean="0"/>
              <a:t>seletion</a:t>
            </a:r>
            <a:endParaRPr lang="en-US" dirty="0"/>
          </a:p>
        </p:txBody>
      </p:sp>
      <p:sp>
        <p:nvSpPr>
          <p:cNvPr id="13" name="Botão de acção: personalizável 12">
            <a:hlinkClick r:id="rId9" action="ppaction://hlinksldjump" highlightClick="1"/>
          </p:cNvPr>
          <p:cNvSpPr/>
          <p:nvPr/>
        </p:nvSpPr>
        <p:spPr>
          <a:xfrm>
            <a:off x="2051720" y="3861048"/>
            <a:ext cx="1296144" cy="72008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CaixaDeTexto 13">
            <a:hlinkClick r:id="rId9" action="ppaction://hlinksldjump"/>
          </p:cNvPr>
          <p:cNvSpPr txBox="1"/>
          <p:nvPr/>
        </p:nvSpPr>
        <p:spPr>
          <a:xfrm>
            <a:off x="2051720" y="4005064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err="1" smtClean="0"/>
              <a:t>Computer</a:t>
            </a:r>
            <a:endParaRPr lang="pt-PT" sz="2000" dirty="0"/>
          </a:p>
        </p:txBody>
      </p:sp>
      <p:sp>
        <p:nvSpPr>
          <p:cNvPr id="15" name="Botão de acção: personalizável 14">
            <a:hlinkClick r:id="rId10" action="ppaction://hlinksldjump" highlightClick="1"/>
          </p:cNvPr>
          <p:cNvSpPr/>
          <p:nvPr/>
        </p:nvSpPr>
        <p:spPr>
          <a:xfrm>
            <a:off x="2627784" y="1772816"/>
            <a:ext cx="1296144" cy="72008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CaixaDeTexto 15">
            <a:hlinkClick r:id="rId10" action="ppaction://hlinksldjump"/>
          </p:cNvPr>
          <p:cNvSpPr txBox="1"/>
          <p:nvPr/>
        </p:nvSpPr>
        <p:spPr>
          <a:xfrm>
            <a:off x="2771800" y="1916832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Internet</a:t>
            </a:r>
            <a:endParaRPr lang="en-US" sz="2000" dirty="0"/>
          </a:p>
        </p:txBody>
      </p:sp>
      <p:sp>
        <p:nvSpPr>
          <p:cNvPr id="17" name="CaixaDeTexto 16">
            <a:hlinkClick r:id="rId11" action="ppaction://hlinksldjump"/>
          </p:cNvPr>
          <p:cNvSpPr txBox="1"/>
          <p:nvPr/>
        </p:nvSpPr>
        <p:spPr>
          <a:xfrm>
            <a:off x="5220072" y="1916832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err="1" smtClean="0"/>
              <a:t>Writing</a:t>
            </a:r>
            <a:endParaRPr lang="pt-PT" sz="2000" dirty="0"/>
          </a:p>
        </p:txBody>
      </p:sp>
      <p:sp>
        <p:nvSpPr>
          <p:cNvPr id="18" name="CaixaDeTexto 17">
            <a:hlinkClick r:id="rId8" action="ppaction://hlinksldjump"/>
          </p:cNvPr>
          <p:cNvSpPr txBox="1"/>
          <p:nvPr/>
        </p:nvSpPr>
        <p:spPr>
          <a:xfrm>
            <a:off x="5868144" y="4005064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err="1" smtClean="0"/>
              <a:t>Laws</a:t>
            </a:r>
            <a:endParaRPr lang="pt-PT" sz="2000" dirty="0"/>
          </a:p>
        </p:txBody>
      </p:sp>
      <p:sp>
        <p:nvSpPr>
          <p:cNvPr id="19" name="CaixaDeTexto 18">
            <a:hlinkClick r:id="rId7" action="ppaction://hlinksldjump"/>
          </p:cNvPr>
          <p:cNvSpPr txBox="1"/>
          <p:nvPr/>
        </p:nvSpPr>
        <p:spPr>
          <a:xfrm>
            <a:off x="4139952" y="5229200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dirty="0" err="1" smtClean="0"/>
              <a:t>Steam</a:t>
            </a:r>
            <a:r>
              <a:rPr lang="pt-PT" sz="2000" dirty="0" smtClean="0"/>
              <a:t> </a:t>
            </a:r>
            <a:r>
              <a:rPr lang="pt-PT" sz="2000" dirty="0" err="1" smtClean="0"/>
              <a:t>Engine</a:t>
            </a:r>
            <a:endParaRPr lang="pt-P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572000"/>
          </a:xfrm>
        </p:spPr>
        <p:txBody>
          <a:bodyPr/>
          <a:lstStyle/>
          <a:p>
            <a:r>
              <a:rPr lang="en-US" dirty="0" smtClean="0"/>
              <a:t>Writing </a:t>
            </a:r>
            <a:r>
              <a:rPr lang="en-US" dirty="0" smtClean="0"/>
              <a:t>is </a:t>
            </a:r>
            <a:r>
              <a:rPr lang="en-US" dirty="0" smtClean="0"/>
              <a:t>the use of signs (symbols) to express </a:t>
            </a:r>
            <a:r>
              <a:rPr lang="en-US" dirty="0" smtClean="0"/>
              <a:t>human ideas. </a:t>
            </a:r>
            <a:r>
              <a:rPr lang="en-US" dirty="0" smtClean="0"/>
              <a:t>The spelling is a communication technology, historically created and developed in human society, </a:t>
            </a:r>
            <a:r>
              <a:rPr lang="en-US" dirty="0" smtClean="0"/>
              <a:t>it </a:t>
            </a:r>
            <a:r>
              <a:rPr lang="en-US" dirty="0" smtClean="0"/>
              <a:t>basically consists of registering marks in </a:t>
            </a:r>
            <a:r>
              <a:rPr lang="en-US" dirty="0" smtClean="0"/>
              <a:t>a </a:t>
            </a:r>
            <a:r>
              <a:rPr lang="en-US" dirty="0" smtClean="0"/>
              <a:t>bracket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first writing is referent to Egyptian society in the year 3000 </a:t>
            </a:r>
            <a:r>
              <a:rPr lang="en-US" dirty="0" err="1" smtClean="0"/>
              <a:t>b</a:t>
            </a:r>
            <a:r>
              <a:rPr lang="en-US" dirty="0" err="1" smtClean="0"/>
              <a:t>.C</a:t>
            </a:r>
            <a:r>
              <a:rPr lang="en-US" dirty="0" smtClean="0"/>
              <a:t> the </a:t>
            </a:r>
            <a:r>
              <a:rPr lang="pt-PT" dirty="0" err="1" smtClean="0"/>
              <a:t>hieroglyphical</a:t>
            </a:r>
            <a:r>
              <a:rPr lang="pt-PT" dirty="0" smtClean="0"/>
              <a:t> </a:t>
            </a:r>
            <a:r>
              <a:rPr lang="en-US" dirty="0" smtClean="0"/>
              <a:t>writing.</a:t>
            </a:r>
          </a:p>
          <a:p>
            <a:r>
              <a:rPr lang="en-US" dirty="0" smtClean="0"/>
              <a:t>Exist rumors that the Egyptians had technology that was lot, this can explain the fact that they </a:t>
            </a:r>
            <a:r>
              <a:rPr lang="pt-PT" dirty="0" err="1" smtClean="0"/>
              <a:t>have</a:t>
            </a:r>
            <a:r>
              <a:rPr lang="pt-PT" dirty="0" smtClean="0"/>
              <a:t> </a:t>
            </a:r>
            <a:r>
              <a:rPr lang="pt-PT" dirty="0" err="1" smtClean="0"/>
              <a:t>built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pyramids</a:t>
            </a:r>
            <a:r>
              <a:rPr lang="pt-PT" dirty="0" smtClean="0"/>
              <a:t>.</a:t>
            </a:r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03176"/>
          </a:xfrm>
        </p:spPr>
        <p:txBody>
          <a:bodyPr/>
          <a:lstStyle/>
          <a:p>
            <a:r>
              <a:rPr lang="pt-PT" dirty="0" err="1" smtClean="0"/>
              <a:t>Writing</a:t>
            </a:r>
            <a:endParaRPr lang="pt-PT" dirty="0"/>
          </a:p>
        </p:txBody>
      </p:sp>
      <p:pic>
        <p:nvPicPr>
          <p:cNvPr id="6" name="Picture 2" descr="http://lh5.ggpht.com/_WRVM7RI_YXI/SgxD5aTT6eI/AAAAAAAAAC8/lMIPBnVwfes/papiro%20de%20a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797152"/>
            <a:ext cx="4248472" cy="1695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Botão de acção: home 6">
            <a:hlinkClick r:id="rId3" action="ppaction://hlinksldjump" highlightClick="1"/>
          </p:cNvPr>
          <p:cNvSpPr/>
          <p:nvPr/>
        </p:nvSpPr>
        <p:spPr>
          <a:xfrm>
            <a:off x="395536" y="5949280"/>
            <a:ext cx="792088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appearance of the first societies led humans to create laws to better functioning and organization of the same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first laws on record is Code of Hammurabi which dates back to 1300 B</a:t>
            </a:r>
            <a:r>
              <a:rPr lang="en-US" dirty="0" smtClean="0"/>
              <a:t>C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sz="2400" dirty="0" smtClean="0"/>
              <a:t>Main </a:t>
            </a:r>
            <a:r>
              <a:rPr lang="en-US" sz="2400" dirty="0" smtClean="0"/>
              <a:t>points of the Code of Hammurabi: </a:t>
            </a:r>
            <a:endParaRPr lang="en-US" sz="2400" dirty="0" smtClean="0"/>
          </a:p>
          <a:p>
            <a:r>
              <a:rPr lang="en-US" sz="2400" dirty="0" smtClean="0"/>
              <a:t>Law of </a:t>
            </a:r>
            <a:r>
              <a:rPr lang="en-US" sz="2400" dirty="0" smtClean="0"/>
              <a:t>retaliation(eye </a:t>
            </a:r>
            <a:r>
              <a:rPr lang="en-US" sz="2400" dirty="0" smtClean="0"/>
              <a:t>for </a:t>
            </a:r>
            <a:r>
              <a:rPr lang="en-US" sz="2400" dirty="0" smtClean="0"/>
              <a:t>eye, tooth </a:t>
            </a:r>
            <a:r>
              <a:rPr lang="en-US" sz="2400" dirty="0" smtClean="0"/>
              <a:t>for tooth) </a:t>
            </a:r>
            <a:endParaRPr lang="en-US" sz="2400" dirty="0" smtClean="0"/>
          </a:p>
          <a:p>
            <a:r>
              <a:rPr lang="en-US" sz="2400" dirty="0" smtClean="0"/>
              <a:t>Theft </a:t>
            </a:r>
            <a:r>
              <a:rPr lang="en-US" sz="2400" dirty="0" smtClean="0"/>
              <a:t>and receiving stolen </a:t>
            </a:r>
            <a:endParaRPr lang="en-US" sz="2400" dirty="0" smtClean="0"/>
          </a:p>
          <a:p>
            <a:r>
              <a:rPr lang="en-US" sz="2400" dirty="0" smtClean="0"/>
              <a:t>Rape</a:t>
            </a:r>
          </a:p>
          <a:p>
            <a:r>
              <a:rPr lang="en-US" sz="2400" dirty="0" smtClean="0"/>
              <a:t>Slaves</a:t>
            </a:r>
          </a:p>
          <a:p>
            <a:r>
              <a:rPr lang="en-US" sz="2400" dirty="0" smtClean="0"/>
              <a:t>A</a:t>
            </a:r>
            <a:r>
              <a:rPr lang="en-US" sz="2400" dirty="0" smtClean="0"/>
              <a:t>id fugitives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pt-PT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Laws</a:t>
            </a:r>
            <a:endParaRPr lang="pt-PT" dirty="0"/>
          </a:p>
        </p:txBody>
      </p:sp>
      <p:pic>
        <p:nvPicPr>
          <p:cNvPr id="126978" name="Picture 2" descr="http://1.bp.blogspot.com/_dxuaCDxnsfM/TKKG7a1H_iI/AAAAAAAAAak/y9twVzRL2GQ/s400/hamu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284984"/>
            <a:ext cx="2081031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Botão de acção: home 4">
            <a:hlinkClick r:id="rId4" action="ppaction://hlinksldjump" highlightClick="1"/>
          </p:cNvPr>
          <p:cNvSpPr/>
          <p:nvPr/>
        </p:nvSpPr>
        <p:spPr>
          <a:xfrm>
            <a:off x="395536" y="6093296"/>
            <a:ext cx="79208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251520" y="1988840"/>
            <a:ext cx="8229600" cy="4572000"/>
          </a:xfrm>
        </p:spPr>
        <p:txBody>
          <a:bodyPr/>
          <a:lstStyle/>
          <a:p>
            <a:r>
              <a:rPr lang="en-US" dirty="0" smtClean="0"/>
              <a:t>The steam engine was one of the most important inventions </a:t>
            </a:r>
            <a:r>
              <a:rPr lang="en-US" dirty="0" smtClean="0"/>
              <a:t>for the human kind. 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first steam engine appeared in 1712, created by Englishman Thomas </a:t>
            </a:r>
            <a:r>
              <a:rPr lang="en-US" dirty="0" err="1" smtClean="0"/>
              <a:t>Newcomen</a:t>
            </a:r>
            <a:r>
              <a:rPr lang="en-US" dirty="0" smtClean="0"/>
              <a:t>. When built, his goal was to be able to pump water from </a:t>
            </a:r>
            <a:r>
              <a:rPr lang="en-US" dirty="0" smtClean="0"/>
              <a:t>coal mines. This explains </a:t>
            </a:r>
            <a:r>
              <a:rPr lang="en-US" dirty="0" smtClean="0"/>
              <a:t>the fact that the coal be your power </a:t>
            </a:r>
            <a:r>
              <a:rPr lang="en-US" dirty="0" smtClean="0"/>
              <a:t>source.</a:t>
            </a:r>
          </a:p>
          <a:p>
            <a:r>
              <a:rPr lang="en-US" dirty="0" smtClean="0"/>
              <a:t>T</a:t>
            </a:r>
            <a:r>
              <a:rPr lang="en-US" dirty="0" smtClean="0"/>
              <a:t>his new technology has been widely used in the industrial revolution and also as a means of transport (stream engine locomotive)</a:t>
            </a:r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219200"/>
          </a:xfrm>
        </p:spPr>
        <p:txBody>
          <a:bodyPr/>
          <a:lstStyle/>
          <a:p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Steam</a:t>
            </a:r>
            <a:r>
              <a:rPr lang="pt-PT" dirty="0" smtClean="0"/>
              <a:t> </a:t>
            </a:r>
            <a:r>
              <a:rPr lang="pt-PT" dirty="0" err="1" smtClean="0"/>
              <a:t>Engine</a:t>
            </a:r>
            <a:endParaRPr lang="pt-PT" dirty="0"/>
          </a:p>
        </p:txBody>
      </p:sp>
      <p:pic>
        <p:nvPicPr>
          <p:cNvPr id="125954" name="Picture 2" descr="http://www.comboioselectricos.com/html/imagens/imgg/BR402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04664"/>
            <a:ext cx="3212356" cy="1647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Botão de acção: home 4">
            <a:hlinkClick r:id="rId3" action="ppaction://hlinksldjump" highlightClick="1"/>
          </p:cNvPr>
          <p:cNvSpPr/>
          <p:nvPr/>
        </p:nvSpPr>
        <p:spPr>
          <a:xfrm>
            <a:off x="467544" y="6093296"/>
            <a:ext cx="72008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computer </a:t>
            </a:r>
            <a:r>
              <a:rPr lang="en-US" dirty="0" smtClean="0"/>
              <a:t>as </a:t>
            </a:r>
            <a:r>
              <a:rPr lang="en-US" dirty="0" smtClean="0"/>
              <a:t>we know it today has undergone many improvements since its inception in </a:t>
            </a:r>
            <a:r>
              <a:rPr lang="en-US" dirty="0" smtClean="0"/>
              <a:t>1602.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first computing machine was created by </a:t>
            </a:r>
            <a:r>
              <a:rPr lang="en-US" dirty="0" err="1" smtClean="0"/>
              <a:t>Blaise</a:t>
            </a:r>
            <a:r>
              <a:rPr lang="en-US" dirty="0" smtClean="0"/>
              <a:t> Pascal </a:t>
            </a:r>
            <a:r>
              <a:rPr lang="en-US" dirty="0" smtClean="0"/>
              <a:t>with the task of facilitating the </a:t>
            </a:r>
            <a:r>
              <a:rPr lang="en-US" dirty="0" smtClean="0"/>
              <a:t>calculations (</a:t>
            </a:r>
            <a:r>
              <a:rPr lang="en-US" dirty="0" err="1" smtClean="0"/>
              <a:t>pascaline</a:t>
            </a:r>
            <a:r>
              <a:rPr lang="en-US" dirty="0" smtClean="0"/>
              <a:t>).</a:t>
            </a:r>
          </a:p>
          <a:p>
            <a:r>
              <a:rPr lang="en-US" dirty="0" smtClean="0"/>
              <a:t>Three century after the creation of the </a:t>
            </a:r>
            <a:r>
              <a:rPr lang="en-US" dirty="0" err="1" smtClean="0"/>
              <a:t>pascaline</a:t>
            </a:r>
            <a:r>
              <a:rPr lang="en-US" dirty="0" smtClean="0"/>
              <a:t> the Americans created the first electromechanical </a:t>
            </a:r>
            <a:r>
              <a:rPr lang="en-US" dirty="0" smtClean="0"/>
              <a:t>computers. After that the </a:t>
            </a:r>
            <a:r>
              <a:rPr lang="en-US" dirty="0" smtClean="0"/>
              <a:t>computers have become smaller and smaller until they have size we know today.</a:t>
            </a:r>
          </a:p>
          <a:p>
            <a:endParaRPr lang="en-US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Computer</a:t>
            </a:r>
            <a:endParaRPr lang="pt-PT" dirty="0"/>
          </a:p>
        </p:txBody>
      </p:sp>
      <p:sp>
        <p:nvSpPr>
          <p:cNvPr id="4" name="Botão de acção: home 3">
            <a:hlinkClick r:id="rId2" action="ppaction://hlinksldjump" highlightClick="1"/>
          </p:cNvPr>
          <p:cNvSpPr/>
          <p:nvPr/>
        </p:nvSpPr>
        <p:spPr>
          <a:xfrm>
            <a:off x="395536" y="6093296"/>
            <a:ext cx="648072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24930" name="Picture 2" descr="Ficheiro:Arts et Metiers Pascaline dsc03869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60648"/>
            <a:ext cx="2016224" cy="1340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72000"/>
          </a:xfrm>
        </p:spPr>
        <p:txBody>
          <a:bodyPr/>
          <a:lstStyle/>
          <a:p>
            <a:r>
              <a:rPr lang="en-US" dirty="0" smtClean="0"/>
              <a:t>The internet is for most people the biggest technological  evolution of all time, but few people knows how is was created.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Internet was created during the Cold War by the U.S. who feared a Russian attack on their military bases so they created the internet one kind of warehouse information would never be lost if the pentagon was </a:t>
            </a:r>
            <a:r>
              <a:rPr lang="en-US" dirty="0" smtClean="0"/>
              <a:t>attacked.</a:t>
            </a:r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Internet</a:t>
            </a:r>
            <a:endParaRPr lang="pt-PT" dirty="0"/>
          </a:p>
        </p:txBody>
      </p:sp>
      <p:pic>
        <p:nvPicPr>
          <p:cNvPr id="131074" name="Picture 2" descr="net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869160"/>
            <a:ext cx="2276252" cy="1517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Botão de acção: informações 6">
            <a:hlinkClick r:id="" action="ppaction://hlinkshowjump?jump=nextslide" highlightClick="1"/>
          </p:cNvPr>
          <p:cNvSpPr/>
          <p:nvPr/>
        </p:nvSpPr>
        <p:spPr>
          <a:xfrm>
            <a:off x="467544" y="6093296"/>
            <a:ext cx="720080" cy="43204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>
                <a:solidFill>
                  <a:schemeClr val="bg1"/>
                </a:solidFill>
                <a:hlinkClick r:id="rId2"/>
              </a:rPr>
              <a:t>http://</a:t>
            </a:r>
            <a:r>
              <a:rPr lang="pt-PT" dirty="0" smtClean="0">
                <a:solidFill>
                  <a:schemeClr val="bg1"/>
                </a:solidFill>
                <a:hlinkClick r:id="rId2"/>
              </a:rPr>
              <a:t>pt.wikipedia.org/wiki/Hist%C3%B3ria_da_Internet</a:t>
            </a:r>
            <a:endParaRPr lang="pt-PT" dirty="0" smtClean="0">
              <a:solidFill>
                <a:schemeClr val="bg1"/>
              </a:solidFill>
            </a:endParaRPr>
          </a:p>
          <a:p>
            <a:r>
              <a:rPr lang="pt-PT" dirty="0" smtClean="0">
                <a:solidFill>
                  <a:schemeClr val="bg1"/>
                </a:solidFill>
                <a:hlinkClick r:id="rId3"/>
              </a:rPr>
              <a:t>http://</a:t>
            </a:r>
            <a:r>
              <a:rPr lang="pt-PT" dirty="0" smtClean="0">
                <a:solidFill>
                  <a:schemeClr val="bg1"/>
                </a:solidFill>
                <a:hlinkClick r:id="rId3"/>
              </a:rPr>
              <a:t>pt.wikipedia.org/wiki/Computador</a:t>
            </a:r>
            <a:endParaRPr lang="pt-PT" dirty="0" smtClean="0">
              <a:solidFill>
                <a:schemeClr val="bg1"/>
              </a:solidFill>
            </a:endParaRPr>
          </a:p>
          <a:p>
            <a:r>
              <a:rPr lang="pt-PT" dirty="0" smtClean="0">
                <a:solidFill>
                  <a:schemeClr val="bg1"/>
                </a:solidFill>
                <a:hlinkClick r:id="rId4"/>
              </a:rPr>
              <a:t>http://</a:t>
            </a:r>
            <a:r>
              <a:rPr lang="pt-PT" dirty="0" smtClean="0">
                <a:solidFill>
                  <a:schemeClr val="bg1"/>
                </a:solidFill>
                <a:hlinkClick r:id="rId4"/>
              </a:rPr>
              <a:t>pt.wikipedia.org/wiki/Locomotiva_a_vapor</a:t>
            </a:r>
            <a:endParaRPr lang="pt-PT" dirty="0" smtClean="0">
              <a:solidFill>
                <a:schemeClr val="bg1"/>
              </a:solidFill>
            </a:endParaRPr>
          </a:p>
          <a:p>
            <a:r>
              <a:rPr lang="pt-PT" dirty="0" smtClean="0">
                <a:solidFill>
                  <a:schemeClr val="bg1"/>
                </a:solidFill>
                <a:hlinkClick r:id="rId5"/>
              </a:rPr>
              <a:t>http://</a:t>
            </a:r>
            <a:r>
              <a:rPr lang="pt-PT" dirty="0" smtClean="0">
                <a:solidFill>
                  <a:schemeClr val="bg1"/>
                </a:solidFill>
                <a:hlinkClick r:id="rId5"/>
              </a:rPr>
              <a:t>pt.wikipedia.org/wiki/Revolu%C3%A7%C3%A3o_Industrial</a:t>
            </a:r>
            <a:endParaRPr lang="pt-PT" dirty="0" smtClean="0">
              <a:solidFill>
                <a:schemeClr val="bg1"/>
              </a:solidFill>
            </a:endParaRPr>
          </a:p>
          <a:p>
            <a:r>
              <a:rPr lang="pt-PT" dirty="0" smtClean="0">
                <a:solidFill>
                  <a:schemeClr val="bg1"/>
                </a:solidFill>
                <a:hlinkClick r:id="rId6"/>
              </a:rPr>
              <a:t>http://</a:t>
            </a:r>
            <a:r>
              <a:rPr lang="pt-PT" dirty="0" smtClean="0">
                <a:solidFill>
                  <a:schemeClr val="bg1"/>
                </a:solidFill>
                <a:hlinkClick r:id="rId6"/>
              </a:rPr>
              <a:t>pt.wikipedia.org/wiki/Hier%C3%B3glifo</a:t>
            </a:r>
            <a:endParaRPr lang="pt-PT" dirty="0" smtClean="0">
              <a:solidFill>
                <a:schemeClr val="bg1"/>
              </a:solidFill>
            </a:endParaRPr>
          </a:p>
          <a:p>
            <a:r>
              <a:rPr lang="pt-PT" dirty="0" smtClean="0">
                <a:solidFill>
                  <a:schemeClr val="bg1"/>
                </a:solidFill>
                <a:hlinkClick r:id="rId7"/>
              </a:rPr>
              <a:t>http://iteenacgppesam.wikispaces.com/3.1-+</a:t>
            </a:r>
            <a:r>
              <a:rPr lang="pt-PT" dirty="0" smtClean="0">
                <a:solidFill>
                  <a:schemeClr val="bg1"/>
                </a:solidFill>
                <a:hlinkClick r:id="rId7"/>
              </a:rPr>
              <a:t>TECHNOLOGY_past_present_future</a:t>
            </a:r>
            <a:endParaRPr lang="pt-PT" dirty="0" smtClean="0">
              <a:solidFill>
                <a:schemeClr val="bg1"/>
              </a:solidFill>
            </a:endParaRPr>
          </a:p>
          <a:p>
            <a:endParaRPr lang="pt-PT" dirty="0" smtClean="0"/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Bibliography</a:t>
            </a:r>
            <a:endParaRPr lang="pt-PT" dirty="0"/>
          </a:p>
        </p:txBody>
      </p:sp>
      <p:sp>
        <p:nvSpPr>
          <p:cNvPr id="5" name="Botão de acção: informações 4">
            <a:hlinkClick r:id="" action="ppaction://hlinkshowjump?jump=nextslide" highlightClick="1"/>
          </p:cNvPr>
          <p:cNvSpPr/>
          <p:nvPr/>
        </p:nvSpPr>
        <p:spPr>
          <a:xfrm>
            <a:off x="395536" y="6021288"/>
            <a:ext cx="720080" cy="47667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244</TotalTime>
  <Words>435</Words>
  <Application>Microsoft Office PowerPoint</Application>
  <PresentationFormat>Apresentação no Ecrã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1" baseType="lpstr">
      <vt:lpstr>Papel</vt:lpstr>
      <vt:lpstr>Our world of technology</vt:lpstr>
      <vt:lpstr>Technological evalution</vt:lpstr>
      <vt:lpstr>Theme seletion</vt:lpstr>
      <vt:lpstr>Writing</vt:lpstr>
      <vt:lpstr>Laws</vt:lpstr>
      <vt:lpstr>The Steam Engine</vt:lpstr>
      <vt:lpstr>Computer</vt:lpstr>
      <vt:lpstr>Internet</vt:lpstr>
      <vt:lpstr>Bibliography</vt:lpstr>
      <vt:lpstr>Trabalho realizado por: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world of technology</dc:title>
  <dc:creator>Rosa</dc:creator>
  <cp:lastModifiedBy>Rosa</cp:lastModifiedBy>
  <cp:revision>17</cp:revision>
  <dcterms:created xsi:type="dcterms:W3CDTF">2014-03-05T11:00:42Z</dcterms:created>
  <dcterms:modified xsi:type="dcterms:W3CDTF">2014-03-05T15:05:00Z</dcterms:modified>
</cp:coreProperties>
</file>